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e19bd3dc9f_0_2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e19bd3dc9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19bd3dc9f_0_2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e19bd3dc9f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ddeda3f298_0_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ddeda3f29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ddeda3f298_0_3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ddeda3f298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ddeda3f298_0_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ddeda3f298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ddeda3f298_0_1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ddeda3f29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deda3f298_0_2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ddeda3f29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e19bd3dc9f_0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e19bd3dc9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e19bd3dc9f_0_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e19bd3dc9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e19bd3dc9f_0_1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e19bd3dc9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19bd3dc9f_0_1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e19bd3dc9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e19bd3dc9f_0_1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e19bd3dc9f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youtube.com/watch?v=XE-p-vyLKH4" TargetMode="External"/><Relationship Id="rId4" Type="http://schemas.openxmlformats.org/officeDocument/2006/relationships/hyperlink" Target="https://www.youtube.com/watch?v=NpRUl63vnUY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youtube.com/watch?v=qfQAgA9VNog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3638"/>
            <a:ext cx="9144000" cy="6660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066776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96400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5"/>
          <p:cNvSpPr txBox="1"/>
          <p:nvPr/>
        </p:nvSpPr>
        <p:spPr>
          <a:xfrm>
            <a:off x="0" y="0"/>
            <a:ext cx="9004500" cy="49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No words….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Video of Lantern festival (</a:t>
            </a:r>
            <a:r>
              <a:rPr lang="en" sz="2800">
                <a:solidFill>
                  <a:schemeClr val="dk1"/>
                </a:solidFill>
              </a:rPr>
              <a:t>3 min video)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https://www.youtube.com/watch?v=XE-p-vyLKH4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Video of Zignong Festival in China (</a:t>
            </a:r>
            <a:r>
              <a:rPr lang="en" sz="2800">
                <a:solidFill>
                  <a:schemeClr val="dk1"/>
                </a:solidFill>
              </a:rPr>
              <a:t>13 min)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https://www.youtube.com/watch?v=NpRUl63vnUY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311700" y="82850"/>
            <a:ext cx="8520600" cy="33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History of the Festival:  </a:t>
            </a:r>
            <a:r>
              <a:rPr lang="en" sz="2800" u="sng">
                <a:solidFill>
                  <a:schemeClr val="hlink"/>
                </a:solidFill>
                <a:hlinkClick r:id="rId3"/>
              </a:rPr>
              <a:t>https://www.youtube.com/watch?v=qfQAgA9VNog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7 min video and author interjects words in Chinese. 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0" y="0"/>
            <a:ext cx="9041251" cy="670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525"/>
            <a:ext cx="9144000" cy="681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525"/>
            <a:ext cx="9080225" cy="673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675" y="0"/>
            <a:ext cx="8974099" cy="670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749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25" y="0"/>
            <a:ext cx="9066776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