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hatarethe7continents.com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pload.wikimedia.org/wikipedia/commons/1/1e/Map_of_USA_showing_state_names.p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l.m.wikipedia.org/wiki/Plik:Map_of_North_Carolina_highlighting_Wake_County.sv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axpixel.net/China-World-China-Map-Map-Globe-Asia-Chinese-1356803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Location_of_Zigong_Prefecture_within_Sichuan_(China).p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https://www.whatarethe7continents.com/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19d2a2276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19d2a22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https://upload.wikimedia.org/wikipedia/commons/1/1e/Map_of_USA_showing_state_names.png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19d2a2276_0_1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19d2a227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https://pl.m.wikipedia.org/wiki/Plik:Map_of_North_Carolina_highlighting_Wake_County.svg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19d2a2276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19d2a227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https://www.maxpixel.net/China-World-China-Map-Map-Globe-Asia-Chinese-1356803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19d2a2276_0_1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19d2a227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https://commons.wikimedia.org/wiki/File:Location_of_Zigong_Prefecture_within_Sichuan_(China).png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1949400" y="1851250"/>
            <a:ext cx="5203200" cy="322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6647625" y="3688450"/>
            <a:ext cx="981600" cy="504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2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5" y="1386575"/>
            <a:ext cx="8839209" cy="33510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420725" y="4866525"/>
            <a:ext cx="3828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Wake County is the county where 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Koka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Booth 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Amphitheatre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and the Chinese Lantern Festival is 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located.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3954925" y="3786625"/>
            <a:ext cx="1107900" cy="1038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5862225" y="2215875"/>
            <a:ext cx="1416600" cy="6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Zigong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